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F494B-0004-47BC-9BFA-83CC9C472FF6}" v="6" dt="2020-03-27T12:34:43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7"/>
    <p:restoredTop sz="94696"/>
  </p:normalViewPr>
  <p:slideViewPr>
    <p:cSldViewPr snapToGrid="0">
      <p:cViewPr varScale="1">
        <p:scale>
          <a:sx n="162" d="100"/>
          <a:sy n="162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88C2-4419-B742-AA5F-3C30B7188103}" type="datetimeFigureOut">
              <a:rPr lang="es-ES" smtClean="0"/>
              <a:t>8/10/20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43BB8-819A-874E-9596-BCCCEF75E2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44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3BB8-819A-874E-9596-BCCCEF75E22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86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86DD9-FEC2-D44E-B84C-7DD9C8AA2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E8A3F7-0B8A-7D42-A4A1-C3FD4D236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589827-28CF-114E-96E7-B3EF77D3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F0581-DD95-6D4F-BB32-582482B5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A9F964-27EB-BA4F-8EA0-7412FC6C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84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4DD22-8B0B-4945-A95C-C599C205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F0FF70-F6DA-0B4C-B0D6-E538D04C0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086F8-5282-AB41-AA5C-AE73A4A5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3C716-EA27-204A-B7D2-7E862ABE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F9B040-7028-6944-82EF-AB851383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26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0C7CF4-A688-0A4C-A8FB-FC1DB0DAE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331B3E-CEE9-9044-85CF-0FE6DAF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FFEBB-DCB2-C147-B5F5-0B87CB4A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A72BEB-FE60-374B-9332-B254C3FD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BE6F89-703F-7D49-9CC9-8E4C9288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77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A01EC-56E3-0249-BA91-EA5B716D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E06E41-C4AD-D144-8987-27620A760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0D7EDB-93A3-DC40-870C-9F9FD059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4A4908-B5A6-FF4A-A823-5DD12E2F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2C0A44-00E1-444E-87E0-DEF16437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64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23A5F-3E5C-1F44-830E-4DA3A3D0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0BBF03-CB79-2641-BD52-8636A5D27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74740D-01ED-FC40-B3A1-C6805486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49B9A3-290A-D346-A54A-1F5E5B85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E5FAC7-04A6-6D42-9B31-E7161CD9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71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F6244-9E55-6B44-862F-1AB89727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37EE8-3769-D34D-B962-45A34C877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4D0BE6-0F46-A04C-A2AA-8622173C5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E9BBE-CCC5-9542-8F3A-8ACEBB35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8F38E-A159-804D-BCC2-C0089D99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9BACDF-F8BB-9A4B-9B2E-F7563D25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41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6F521-16C6-B74E-93E7-51D54519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E77B6-E4E2-CC4E-931A-7A75E80EB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5C7155-F6AC-A24E-B0A2-E6FE2782D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19AB1D-8FAE-B241-9BE7-155BB9513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C8B20-29B8-E649-BD78-7F43D7C7F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1373D2-EF7E-4B49-893B-4D5D3435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0170B3-2175-1C4F-91E6-21170621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750A74-EBE8-4449-BEDF-1160621B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56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108E5-88EA-8148-8454-459EF5D1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CA95C9-340B-C147-ABB0-337C712B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BEC1C1-34BC-3043-9125-7D26105F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A491C9-CFCA-CB49-B3A7-D16E23AD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1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D8672F-AF20-C345-A1BC-D016D1A2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D32B6F-59A0-364D-9287-ABE05FCA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10CEE4-705E-9B49-AA83-E9AAF369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96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B6447-9E16-8845-B031-207DB8EC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587B7B-511E-1748-A7C3-6CBFB949C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D7D3FD-BE91-1D48-91C5-9F308F262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5AB28-CB3C-8447-A4D7-5A544E40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D5487-A5B0-1448-A180-2F551BB1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180AF-1BAB-2E4F-A3AD-7A8FBE9E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23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BFA5D-B24D-3B4F-87EC-BF9A531F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D98952-E934-B047-B8C3-11A07E9C4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9C3419-A35A-2841-AF6D-14F3343B0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E7E06-60A4-564B-82FD-9E597DD4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45FB01-8E1F-C64E-AFC2-76E4FD94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D8AB9F-741B-8B45-83BF-C6C562C1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37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88B8BB-CECA-F547-AF58-164954D1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54" y="1055077"/>
            <a:ext cx="9472246" cy="916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946209-8A18-D641-A7A4-16B91803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202996"/>
            <a:ext cx="9472246" cy="35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DAA56B-C1C6-E949-BB91-43C2078C5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E5FC-7263-934C-A3D2-7256686E78C7}" type="datetimeFigureOut">
              <a:rPr lang="es-ES" smtClean="0"/>
              <a:t>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79DBE9-7EDE-2741-B19A-9A11549AE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7CCE73-4E76-B246-BC10-F3ABF9E8D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61CB-E965-0B41-906A-BDEAD13E07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60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dvertencia para PWP_Retocada" descr="Advertencia para PWP_Retocada">
            <a:hlinkClick r:id="" action="ppaction://media"/>
            <a:extLst>
              <a:ext uri="{FF2B5EF4-FFF2-40B4-BE49-F238E27FC236}">
                <a16:creationId xmlns:a16="http://schemas.microsoft.com/office/drawing/2014/main" id="{ACAF31BB-AC13-9346-B922-36818CD29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984"/>
            <a:ext cx="12198350" cy="68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BC3F7-C0A6-411D-BB8B-062AD123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F81D85-0508-408D-933B-6EF15A364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936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1">
      <a:dk1>
        <a:srgbClr val="0052A4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</Words>
  <Application>Microsoft Macintosh PowerPoint</Application>
  <PresentationFormat>Panorámica</PresentationFormat>
  <Paragraphs>1</Paragraphs>
  <Slides>2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ABRISQUETA MARTÍNEZ, MANUEL</dc:creator>
  <cp:lastModifiedBy>ABRISQUETA MARTÍNEZ, MANUEL</cp:lastModifiedBy>
  <cp:revision>3</cp:revision>
  <dcterms:created xsi:type="dcterms:W3CDTF">2020-03-26T10:46:45Z</dcterms:created>
  <dcterms:modified xsi:type="dcterms:W3CDTF">2020-10-08T07:09:26Z</dcterms:modified>
</cp:coreProperties>
</file>